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57" r:id="rId4"/>
    <p:sldId id="259" r:id="rId5"/>
    <p:sldId id="261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1296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1:03:5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1:04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53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80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82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359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842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656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75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70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81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01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15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3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83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19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85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31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64558E-72C3-4434-8B8F-B0AFD7B64112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68AC21-EE48-4CA3-A384-DB450D0174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528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gif"/><Relationship Id="rId12" Type="http://schemas.openxmlformats.org/officeDocument/2006/relationships/image" Target="../media/image22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F6A3C97-9BD8-07C2-C384-D6B3CD2B2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DD7893A9-DF8C-71EF-1709-F5A03A3EFF1D}"/>
                  </a:ext>
                </a:extLst>
              </p14:cNvPr>
              <p14:cNvContentPartPr/>
              <p14:nvPr/>
            </p14:nvContentPartPr>
            <p14:xfrm>
              <a:off x="4491633" y="1633348"/>
              <a:ext cx="360" cy="3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DD7893A9-DF8C-71EF-1709-F5A03A3EF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2993" y="16243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FEB2A4EC-6C7E-9B75-E119-54B596DFF043}"/>
                  </a:ext>
                </a:extLst>
              </p14:cNvPr>
              <p14:cNvContentPartPr/>
              <p14:nvPr/>
            </p14:nvContentPartPr>
            <p14:xfrm>
              <a:off x="7661073" y="2787148"/>
              <a:ext cx="360" cy="36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FEB2A4EC-6C7E-9B75-E119-54B596DFF0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2433" y="27781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Imagem 36">
            <a:extLst>
              <a:ext uri="{FF2B5EF4-FFF2-40B4-BE49-F238E27FC236}">
                <a16:creationId xmlns:a16="http://schemas.microsoft.com/office/drawing/2014/main" id="{69BC2BE7-BC0E-E8B5-3E4B-FB8156F53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5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559CC-13C9-6743-E812-97EE8385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66050F-ABF8-EBD4-5469-F782D34B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" y="-90109"/>
            <a:ext cx="12175039" cy="71318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BEFFA9-2362-1721-BC15-F2AB38AAF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122" y1="40252" x2="13122" y2="40252"/>
                        <a14:foregroundMark x1="40498" y1="40881" x2="40498" y2="40881"/>
                        <a14:foregroundMark x1="57692" y1="47799" x2="57692" y2="47799"/>
                        <a14:foregroundMark x1="25339" y1="27044" x2="25339" y2="27044"/>
                        <a14:backgroundMark x1="29638" y1="35849" x2="29638" y2="358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135" y="480157"/>
            <a:ext cx="4434350" cy="1595163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4D2020E-3E76-E0DC-F053-E97EF9782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07" y="2441864"/>
            <a:ext cx="2160820" cy="1620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62BC94-F9C5-EA06-7833-07878FD7C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08" y="4395356"/>
            <a:ext cx="2130136" cy="2130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673DE0C-FFFA-518A-1BEC-F233ED6B07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0" b="22790"/>
          <a:stretch/>
        </p:blipFill>
        <p:spPr>
          <a:xfrm>
            <a:off x="8701910" y="2410692"/>
            <a:ext cx="2861204" cy="1620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22CE94-3336-897B-9341-CB80AC197A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 b="21729"/>
          <a:stretch/>
        </p:blipFill>
        <p:spPr>
          <a:xfrm>
            <a:off x="8732380" y="4469895"/>
            <a:ext cx="2770076" cy="21073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1F8E03F-3D4B-49AB-0B0F-F738618924B1}"/>
              </a:ext>
            </a:extLst>
          </p:cNvPr>
          <p:cNvCxnSpPr/>
          <p:nvPr/>
        </p:nvCxnSpPr>
        <p:spPr>
          <a:xfrm>
            <a:off x="3626427" y="2826327"/>
            <a:ext cx="1093058" cy="477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6EEAAB-4980-F375-7330-398117746CD2}"/>
              </a:ext>
            </a:extLst>
          </p:cNvPr>
          <p:cNvCxnSpPr/>
          <p:nvPr/>
        </p:nvCxnSpPr>
        <p:spPr>
          <a:xfrm flipV="1">
            <a:off x="3439987" y="5214239"/>
            <a:ext cx="1045028" cy="451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74CDD00-5B50-3FED-B35B-0A7F576E52DD}"/>
              </a:ext>
            </a:extLst>
          </p:cNvPr>
          <p:cNvCxnSpPr>
            <a:cxnSpLocks/>
          </p:cNvCxnSpPr>
          <p:nvPr/>
        </p:nvCxnSpPr>
        <p:spPr>
          <a:xfrm flipH="1">
            <a:off x="7442158" y="2813160"/>
            <a:ext cx="1004836" cy="491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DF84F41-D7A0-320C-DC90-0A4091373DC8}"/>
              </a:ext>
            </a:extLst>
          </p:cNvPr>
          <p:cNvCxnSpPr>
            <a:cxnSpLocks/>
          </p:cNvCxnSpPr>
          <p:nvPr/>
        </p:nvCxnSpPr>
        <p:spPr>
          <a:xfrm flipH="1" flipV="1">
            <a:off x="7469321" y="5214239"/>
            <a:ext cx="1032166" cy="492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77CBD558-B7AF-0247-61E5-53044F36A7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956" y="3647233"/>
            <a:ext cx="3771620" cy="1067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226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CE314-2C6D-0019-DE0F-98DD79C1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68F5DE-85F6-A264-DD85-6E8B2427A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4" y="2694779"/>
            <a:ext cx="3657607" cy="2133604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07B620-19FF-5049-BA06-16A9382C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021" y="0"/>
            <a:ext cx="12263021" cy="71833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342F7F-1194-4E1E-AB5A-2E26C378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7" t="21979" r="35343" b="27528"/>
          <a:stretch/>
        </p:blipFill>
        <p:spPr>
          <a:xfrm>
            <a:off x="10893246" y="0"/>
            <a:ext cx="769917" cy="97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7D3B219-B164-73AD-B8F2-CC0AF32BF859}"/>
              </a:ext>
            </a:extLst>
          </p:cNvPr>
          <p:cNvCxnSpPr>
            <a:cxnSpLocks/>
          </p:cNvCxnSpPr>
          <p:nvPr/>
        </p:nvCxnSpPr>
        <p:spPr>
          <a:xfrm>
            <a:off x="11351051" y="124287"/>
            <a:ext cx="1045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910B7FFE-F8DE-6510-A936-620576258329}"/>
              </a:ext>
            </a:extLst>
          </p:cNvPr>
          <p:cNvCxnSpPr/>
          <p:nvPr/>
        </p:nvCxnSpPr>
        <p:spPr>
          <a:xfrm>
            <a:off x="11567788" y="276689"/>
            <a:ext cx="924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4F548F30-1514-B933-FB81-16E3E70A1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15" b="89744" l="9347" r="89947">
                        <a14:foregroundMark x1="9347" y1="39744" x2="9347" y2="39744"/>
                        <a14:foregroundMark x1="24868" y1="46154" x2="24868" y2="46154"/>
                        <a14:foregroundMark x1="30864" y1="51282" x2="30864" y2="51282"/>
                        <a14:foregroundMark x1="38801" y1="54487" x2="38801" y2="54487"/>
                        <a14:foregroundMark x1="42328" y1="50000" x2="42328" y2="50000"/>
                        <a14:foregroundMark x1="54321" y1="50000" x2="54321" y2="50000"/>
                        <a14:foregroundMark x1="65079" y1="61538" x2="65079" y2="61538"/>
                        <a14:foregroundMark x1="76720" y1="43590" x2="76720" y2="43590"/>
                        <a14:foregroundMark x1="82187" y1="51282" x2="82187" y2="51282"/>
                        <a14:foregroundMark x1="38801" y1="44872" x2="38801" y2="44872"/>
                        <a14:backgroundMark x1="54321" y1="16026" x2="54321" y2="16026"/>
                        <a14:backgroundMark x1="13228" y1="46795" x2="13228" y2="46795"/>
                        <a14:backgroundMark x1="12522" y1="72436" x2="12522" y2="72436"/>
                        <a14:backgroundMark x1="23457" y1="52564" x2="23457" y2="525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87" y="260749"/>
            <a:ext cx="4697196" cy="1292351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FDECE49-5006-A342-A0ED-517B460F634E}"/>
              </a:ext>
            </a:extLst>
          </p:cNvPr>
          <p:cNvCxnSpPr>
            <a:cxnSpLocks/>
          </p:cNvCxnSpPr>
          <p:nvPr/>
        </p:nvCxnSpPr>
        <p:spPr>
          <a:xfrm>
            <a:off x="5015883" y="3726070"/>
            <a:ext cx="119848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8A663-243A-F9D7-BE52-88CEE7EE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/>
          <a:stretch/>
        </p:blipFill>
        <p:spPr bwMode="auto">
          <a:xfrm>
            <a:off x="1156859" y="1542729"/>
            <a:ext cx="3105575" cy="55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DE73E01B-000D-AED4-D816-B03308CC9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817" y="376155"/>
            <a:ext cx="3657607" cy="83820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B92A606-9C67-20FB-EF85-2BD445F33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45" y="1404856"/>
            <a:ext cx="3657606" cy="83820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373E4EB-8D01-2BEB-BC6B-8DDBFA955E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17" y="2375306"/>
            <a:ext cx="1209832" cy="1693765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FD1CB52C-4FA2-02E6-BC46-170E0671E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7717" y="4181986"/>
            <a:ext cx="3703896" cy="13368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56F55A6-DEC6-72CD-07E3-FBD18020D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493" y="5631701"/>
            <a:ext cx="1406682" cy="1406682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660FCC26-8D2C-ED9C-A679-41422A2891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951" y="5580000"/>
            <a:ext cx="1406682" cy="14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2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41691-25F4-6015-C71A-982CF9B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CA6500-8A59-D3D0-4E30-FECFB8B8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0"/>
            <a:ext cx="12263021" cy="71833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96A53B-7A9B-50E1-4456-26A52967B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0" b="89785" l="4754" r="89699">
                        <a14:foregroundMark x1="22821" y1="37634" x2="22821" y2="37634"/>
                        <a14:foregroundMark x1="19334" y1="41935" x2="19334" y2="41935"/>
                        <a14:foregroundMark x1="15848" y1="40323" x2="15848" y2="40323"/>
                        <a14:foregroundMark x1="7924" y1="57527" x2="7924" y2="57527"/>
                        <a14:foregroundMark x1="4754" y1="32796" x2="4754" y2="32796"/>
                        <a14:foregroundMark x1="33914" y1="39785" x2="33914" y2="39785"/>
                        <a14:foregroundMark x1="43582" y1="44624" x2="43582" y2="44624"/>
                        <a14:foregroundMark x1="62758" y1="52151" x2="62758" y2="52151"/>
                        <a14:foregroundMark x1="72266" y1="47312" x2="72266" y2="47312"/>
                        <a14:foregroundMark x1="84786" y1="38710" x2="84786" y2="38710"/>
                        <a14:foregroundMark x1="57528" y1="46237" x2="57528" y2="46237"/>
                        <a14:backgroundMark x1="26624" y1="31720" x2="26624" y2="31720"/>
                        <a14:backgroundMark x1="54200" y1="33871" x2="54200" y2="33871"/>
                        <a14:backgroundMark x1="55309" y1="37634" x2="55309" y2="37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650" y="437030"/>
            <a:ext cx="4463098" cy="1315589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AD16AD8-F752-FBB0-361F-6AEA84463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1" y="1580050"/>
            <a:ext cx="9333835" cy="5250282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B3BA570-BB95-59D6-47CA-4E630FEA3EFA}"/>
              </a:ext>
            </a:extLst>
          </p:cNvPr>
          <p:cNvSpPr/>
          <p:nvPr/>
        </p:nvSpPr>
        <p:spPr>
          <a:xfrm>
            <a:off x="10853353" y="2252799"/>
            <a:ext cx="100483" cy="3404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00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41691-25F4-6015-C71A-982CF9B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CA6500-8A59-D3D0-4E30-FECFB8B8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0"/>
            <a:ext cx="12263021" cy="71833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96A53B-7A9B-50E1-4456-26A52967B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0" b="89785" l="4754" r="89699">
                        <a14:foregroundMark x1="22821" y1="37634" x2="22821" y2="37634"/>
                        <a14:foregroundMark x1="19334" y1="41935" x2="19334" y2="41935"/>
                        <a14:foregroundMark x1="15848" y1="40323" x2="15848" y2="40323"/>
                        <a14:foregroundMark x1="7924" y1="57527" x2="7924" y2="57527"/>
                        <a14:foregroundMark x1="4754" y1="32796" x2="4754" y2="32796"/>
                        <a14:foregroundMark x1="33914" y1="39785" x2="33914" y2="39785"/>
                        <a14:foregroundMark x1="43582" y1="44624" x2="43582" y2="44624"/>
                        <a14:foregroundMark x1="62758" y1="52151" x2="62758" y2="52151"/>
                        <a14:foregroundMark x1="72266" y1="47312" x2="72266" y2="47312"/>
                        <a14:foregroundMark x1="84786" y1="38710" x2="84786" y2="38710"/>
                        <a14:foregroundMark x1="57528" y1="46237" x2="57528" y2="46237"/>
                        <a14:backgroundMark x1="26624" y1="31720" x2="26624" y2="31720"/>
                        <a14:backgroundMark x1="54200" y1="33871" x2="54200" y2="33871"/>
                        <a14:backgroundMark x1="55309" y1="37634" x2="55309" y2="37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31" y="264461"/>
            <a:ext cx="4463098" cy="1315589"/>
          </a:xfrm>
          <a:prstGeom prst="rect">
            <a:avLst/>
          </a:pr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505EF37-D065-4F70-0024-C06B2D76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"/>
          <a:stretch/>
        </p:blipFill>
        <p:spPr>
          <a:xfrm>
            <a:off x="1388285" y="1397977"/>
            <a:ext cx="9676561" cy="5460023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9F3EB06-6873-D27C-E82E-DA2CFF51DE85}"/>
              </a:ext>
            </a:extLst>
          </p:cNvPr>
          <p:cNvSpPr/>
          <p:nvPr/>
        </p:nvSpPr>
        <p:spPr>
          <a:xfrm>
            <a:off x="10964363" y="2679346"/>
            <a:ext cx="100483" cy="3404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37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41691-25F4-6015-C71A-982CF9B0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CA6500-8A59-D3D0-4E30-FECFB8B8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0"/>
            <a:ext cx="12263021" cy="71833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96A53B-7A9B-50E1-4456-26A52967B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0" b="89785" l="4754" r="89699">
                        <a14:foregroundMark x1="22821" y1="37634" x2="22821" y2="37634"/>
                        <a14:foregroundMark x1="19334" y1="41935" x2="19334" y2="41935"/>
                        <a14:foregroundMark x1="15848" y1="40323" x2="15848" y2="40323"/>
                        <a14:foregroundMark x1="7924" y1="57527" x2="7924" y2="57527"/>
                        <a14:foregroundMark x1="4754" y1="32796" x2="4754" y2="32796"/>
                        <a14:foregroundMark x1="33914" y1="39785" x2="33914" y2="39785"/>
                        <a14:foregroundMark x1="43582" y1="44624" x2="43582" y2="44624"/>
                        <a14:foregroundMark x1="62758" y1="52151" x2="62758" y2="52151"/>
                        <a14:foregroundMark x1="72266" y1="47312" x2="72266" y2="47312"/>
                        <a14:foregroundMark x1="84786" y1="38710" x2="84786" y2="38710"/>
                        <a14:foregroundMark x1="57528" y1="46237" x2="57528" y2="46237"/>
                        <a14:backgroundMark x1="26624" y1="31720" x2="26624" y2="31720"/>
                        <a14:backgroundMark x1="54200" y1="33871" x2="54200" y2="33871"/>
                        <a14:backgroundMark x1="55309" y1="37634" x2="55309" y2="37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650" y="331374"/>
            <a:ext cx="4463098" cy="1315589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34745C7-C7A8-473A-00C0-044AC04FF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35" y="1430511"/>
            <a:ext cx="9648870" cy="5427489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7B3F676-A9B8-AC89-1D64-DDCF2BBDF263}"/>
              </a:ext>
            </a:extLst>
          </p:cNvPr>
          <p:cNvSpPr/>
          <p:nvPr/>
        </p:nvSpPr>
        <p:spPr>
          <a:xfrm>
            <a:off x="11167074" y="2843684"/>
            <a:ext cx="100483" cy="3404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A0EFB3-1C39-9A09-A0B7-48645690BA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50" t="47666" r="22918" b="47335"/>
          <a:stretch/>
        </p:blipFill>
        <p:spPr>
          <a:xfrm>
            <a:off x="2080260" y="2362219"/>
            <a:ext cx="7647285" cy="5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D563A0-7D67-7A29-EDA2-A54F36AC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0"/>
            <a:ext cx="12263021" cy="71833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0E34A5-D024-3CC7-2AF4-1A6557D6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DEC032A-EF03-AA66-7039-6DFF84F3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4" y="979750"/>
            <a:ext cx="10672903" cy="600350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ED4E6E-A89B-CB59-52BE-6D658DFAC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40" b="89785" l="4754" r="89699">
                        <a14:foregroundMark x1="22821" y1="37634" x2="22821" y2="37634"/>
                        <a14:foregroundMark x1="19334" y1="41935" x2="19334" y2="41935"/>
                        <a14:foregroundMark x1="15848" y1="40323" x2="15848" y2="40323"/>
                        <a14:foregroundMark x1="7924" y1="57527" x2="7924" y2="57527"/>
                        <a14:foregroundMark x1="4754" y1="32796" x2="4754" y2="32796"/>
                        <a14:foregroundMark x1="33914" y1="39785" x2="33914" y2="39785"/>
                        <a14:foregroundMark x1="43582" y1="44624" x2="43582" y2="44624"/>
                        <a14:foregroundMark x1="62758" y1="52151" x2="62758" y2="52151"/>
                        <a14:foregroundMark x1="72266" y1="47312" x2="72266" y2="47312"/>
                        <a14:foregroundMark x1="84786" y1="38710" x2="84786" y2="38710"/>
                        <a14:foregroundMark x1="57528" y1="46237" x2="57528" y2="46237"/>
                        <a14:backgroundMark x1="26624" y1="31720" x2="26624" y2="31720"/>
                        <a14:backgroundMark x1="54200" y1="33871" x2="54200" y2="33871"/>
                        <a14:backgroundMark x1="55309" y1="37634" x2="55309" y2="37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70" y="59559"/>
            <a:ext cx="4463098" cy="13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0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2742C-BBD9-2D58-4BF4-58954FF0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D8C4F3-692B-EE33-7544-68FAAD9B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11" y="-196376"/>
            <a:ext cx="12263021" cy="7183359"/>
          </a:xfrm>
          <a:prstGeom prst="rect">
            <a:avLst/>
          </a:prstGeom>
        </p:spPr>
      </p:pic>
      <p:pic>
        <p:nvPicPr>
          <p:cNvPr id="24" name="Espaço Reservado para Conteúdo 23">
            <a:extLst>
              <a:ext uri="{FF2B5EF4-FFF2-40B4-BE49-F238E27FC236}">
                <a16:creationId xmlns:a16="http://schemas.microsoft.com/office/drawing/2014/main" id="{5BA06ACA-C525-1C33-C403-108C28988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714" l="10000" r="94917">
                        <a14:foregroundMark x1="18083" y1="36714" x2="18083" y2="36714"/>
                        <a14:foregroundMark x1="17250" y1="26714" x2="17250" y2="26714"/>
                        <a14:foregroundMark x1="25417" y1="46429" x2="25417" y2="46429"/>
                        <a14:foregroundMark x1="18417" y1="24000" x2="18417" y2="24000"/>
                        <a14:foregroundMark x1="24833" y1="25429" x2="24833" y2="25429"/>
                        <a14:foregroundMark x1="23500" y1="26143" x2="23500" y2="26143"/>
                        <a14:foregroundMark x1="21917" y1="25429" x2="21917" y2="25429"/>
                        <a14:foregroundMark x1="19583" y1="25000" x2="19583" y2="25000"/>
                        <a14:foregroundMark x1="21750" y1="25429" x2="21750" y2="25429"/>
                        <a14:foregroundMark x1="20000" y1="24714" x2="20000" y2="24714"/>
                        <a14:foregroundMark x1="20000" y1="62286" x2="20000" y2="62286"/>
                        <a14:foregroundMark x1="27583" y1="77000" x2="27583" y2="77000"/>
                        <a14:foregroundMark x1="24833" y1="76714" x2="24833" y2="76714"/>
                        <a14:foregroundMark x1="18833" y1="86429" x2="18833" y2="86429"/>
                        <a14:foregroundMark x1="21583" y1="87429" x2="21583" y2="87429"/>
                        <a14:foregroundMark x1="19167" y1="87714" x2="21917" y2="87714"/>
                        <a14:foregroundMark x1="19583" y1="69286" x2="19583" y2="69286"/>
                        <a14:foregroundMark x1="19750" y1="66571" x2="19750" y2="66571"/>
                        <a14:foregroundMark x1="19750" y1="66571" x2="19750" y2="66571"/>
                        <a14:foregroundMark x1="14167" y1="16000" x2="14167" y2="16000"/>
                        <a14:foregroundMark x1="12583" y1="82571" x2="12583" y2="82571"/>
                        <a14:foregroundMark x1="17667" y1="87714" x2="17667" y2="87714"/>
                        <a14:foregroundMark x1="14500" y1="87429" x2="14500" y2="87429"/>
                        <a14:foregroundMark x1="16250" y1="89000" x2="16250" y2="89000"/>
                        <a14:foregroundMark x1="20917" y1="88429" x2="20917" y2="88429"/>
                        <a14:foregroundMark x1="22917" y1="84714" x2="22917" y2="84714"/>
                        <a14:foregroundMark x1="27167" y1="77286" x2="27167" y2="77286"/>
                        <a14:foregroundMark x1="25417" y1="79714" x2="25417" y2="79714"/>
                        <a14:foregroundMark x1="24917" y1="88000" x2="24917" y2="88000"/>
                        <a14:foregroundMark x1="23833" y1="87429" x2="23833" y2="87429"/>
                        <a14:foregroundMark x1="25250" y1="87429" x2="25250" y2="87429"/>
                        <a14:foregroundMark x1="20417" y1="90429" x2="20417" y2="90429"/>
                        <a14:foregroundMark x1="20000" y1="90429" x2="20000" y2="90429"/>
                        <a14:foregroundMark x1="28750" y1="90000" x2="28750" y2="90000"/>
                        <a14:foregroundMark x1="55333" y1="68857" x2="55333" y2="68857"/>
                        <a14:foregroundMark x1="55333" y1="75000" x2="55333" y2="75000"/>
                        <a14:foregroundMark x1="55333" y1="81286" x2="55333" y2="81286"/>
                        <a14:foregroundMark x1="55500" y1="83286" x2="55500" y2="83286"/>
                        <a14:foregroundMark x1="54500" y1="82286" x2="54500" y2="82286"/>
                        <a14:foregroundMark x1="55750" y1="84571" x2="55750" y2="84571"/>
                        <a14:foregroundMark x1="63667" y1="79000" x2="63667" y2="79000"/>
                        <a14:foregroundMark x1="62750" y1="78714" x2="62750" y2="78714"/>
                        <a14:foregroundMark x1="44167" y1="83286" x2="44000" y2="84000"/>
                        <a14:foregroundMark x1="44000" y1="83714" x2="44000" y2="83714"/>
                        <a14:foregroundMark x1="42250" y1="85714" x2="42250" y2="85714"/>
                        <a14:foregroundMark x1="41250" y1="87286" x2="41250" y2="87286"/>
                        <a14:foregroundMark x1="42583" y1="88429" x2="42583" y2="88429"/>
                        <a14:foregroundMark x1="41083" y1="89714" x2="41083" y2="89714"/>
                        <a14:foregroundMark x1="42667" y1="89714" x2="42667" y2="89714"/>
                        <a14:foregroundMark x1="44583" y1="89286" x2="44583" y2="89286"/>
                        <a14:foregroundMark x1="50833" y1="89429" x2="50833" y2="89429"/>
                        <a14:foregroundMark x1="59833" y1="90286" x2="59833" y2="90286"/>
                        <a14:foregroundMark x1="53750" y1="90000" x2="53167" y2="89429"/>
                        <a14:foregroundMark x1="86000" y1="45429" x2="86000" y2="45429"/>
                        <a14:foregroundMark x1="84250" y1="33429" x2="84250" y2="33429"/>
                        <a14:foregroundMark x1="83667" y1="32857" x2="83667" y2="32857"/>
                        <a14:foregroundMark x1="89917" y1="21429" x2="89917" y2="21429"/>
                        <a14:foregroundMark x1="87167" y1="22143" x2="87167" y2="22143"/>
                        <a14:foregroundMark x1="85000" y1="22143" x2="85000" y2="22143"/>
                        <a14:foregroundMark x1="90417" y1="25714" x2="90417" y2="25714"/>
                        <a14:foregroundMark x1="85167" y1="39857" x2="85167" y2="39857"/>
                        <a14:foregroundMark x1="85250" y1="62286" x2="85250" y2="62286"/>
                        <a14:foregroundMark x1="85417" y1="68000" x2="85417" y2="68000"/>
                        <a14:foregroundMark x1="85000" y1="77286" x2="85000" y2="77286"/>
                        <a14:foregroundMark x1="85000" y1="77286" x2="85000" y2="77286"/>
                        <a14:foregroundMark x1="85000" y1="77286" x2="85000" y2="77286"/>
                        <a14:foregroundMark x1="85000" y1="71000" x2="85000" y2="71000"/>
                        <a14:foregroundMark x1="85000" y1="75571" x2="85000" y2="75571"/>
                        <a14:foregroundMark x1="85000" y1="79286" x2="85000" y2="79286"/>
                        <a14:foregroundMark x1="85000" y1="80286" x2="85000" y2="80286"/>
                        <a14:foregroundMark x1="88667" y1="83571" x2="88667" y2="83571"/>
                        <a14:foregroundMark x1="90500" y1="78714" x2="90500" y2="78714"/>
                        <a14:foregroundMark x1="84417" y1="36714" x2="84417" y2="36714"/>
                        <a14:foregroundMark x1="93833" y1="84000" x2="93833" y2="84000"/>
                        <a14:foregroundMark x1="89500" y1="85714" x2="89500" y2="85714"/>
                        <a14:foregroundMark x1="83083" y1="89429" x2="83083" y2="89429"/>
                        <a14:foregroundMark x1="83083" y1="87286" x2="83083" y2="87286"/>
                        <a14:foregroundMark x1="82833" y1="85714" x2="82833" y2="85714"/>
                        <a14:foregroundMark x1="82833" y1="85714" x2="82833" y2="85714"/>
                        <a14:foregroundMark x1="88667" y1="85429" x2="88667" y2="85429"/>
                        <a14:foregroundMark x1="88667" y1="85429" x2="88667" y2="85429"/>
                        <a14:foregroundMark x1="81333" y1="91286" x2="81333" y2="91286"/>
                        <a14:foregroundMark x1="77167" y1="86714" x2="77167" y2="86714"/>
                        <a14:foregroundMark x1="93417" y1="82286" x2="93417" y2="82286"/>
                        <a14:foregroundMark x1="93417" y1="82286" x2="93417" y2="82286"/>
                        <a14:foregroundMark x1="92583" y1="89714" x2="92583" y2="89714"/>
                        <a14:foregroundMark x1="92667" y1="89714" x2="92667" y2="89714"/>
                        <a14:foregroundMark x1="94917" y1="85286" x2="94917" y2="85286"/>
                        <a14:foregroundMark x1="94917" y1="85286" x2="94917" y2="85286"/>
                        <a14:foregroundMark x1="94333" y1="84714" x2="94333" y2="84714"/>
                        <a14:foregroundMark x1="94333" y1="84714" x2="94333" y2="84714"/>
                        <a14:foregroundMark x1="87500" y1="50857" x2="87500" y2="50857"/>
                        <a14:foregroundMark x1="87333" y1="50857" x2="87333" y2="50857"/>
                        <a14:foregroundMark x1="86583" y1="30857" x2="86583" y2="30857"/>
                        <a14:foregroundMark x1="86583" y1="30857" x2="86583" y2="30857"/>
                        <a14:foregroundMark x1="85000" y1="92429" x2="85000" y2="92429"/>
                        <a14:foregroundMark x1="84083" y1="92286" x2="84083" y2="92286"/>
                        <a14:foregroundMark x1="87000" y1="91429" x2="87000" y2="91429"/>
                        <a14:foregroundMark x1="87167" y1="91429" x2="87167" y2="91429"/>
                        <a14:foregroundMark x1="88167" y1="92000" x2="88167" y2="92000"/>
                        <a14:foregroundMark x1="89250" y1="92000" x2="89250" y2="92000"/>
                        <a14:foregroundMark x1="89250" y1="92000" x2="89250" y2="92000"/>
                        <a14:foregroundMark x1="89250" y1="92000" x2="89250" y2="92000"/>
                        <a14:foregroundMark x1="89250" y1="92000" x2="89250" y2="92000"/>
                        <a14:foregroundMark x1="82083" y1="85000" x2="82083" y2="85000"/>
                        <a14:foregroundMark x1="87167" y1="92286" x2="87167" y2="92286"/>
                        <a14:foregroundMark x1="85583" y1="92429" x2="85583" y2="92429"/>
                        <a14:foregroundMark x1="89833" y1="92714" x2="89833" y2="92714"/>
                        <a14:foregroundMark x1="94583" y1="88286" x2="94583" y2="88286"/>
                        <a14:foregroundMark x1="94333" y1="90429" x2="94333" y2="90429"/>
                        <a14:foregroundMark x1="93250" y1="91286" x2="93250" y2="91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" r="-1"/>
          <a:stretch/>
        </p:blipFill>
        <p:spPr>
          <a:xfrm>
            <a:off x="309495" y="609600"/>
            <a:ext cx="10852100" cy="6502803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24277F2-9096-6AAA-7974-8F20945F6B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5116" y1="40588" x2="35116" y2="40588"/>
                        <a14:foregroundMark x1="42674" y1="42745" x2="42674" y2="42745"/>
                        <a14:foregroundMark x1="50930" y1="40392" x2="50930" y2="40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442" y="259695"/>
            <a:ext cx="10098599" cy="59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51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632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EMANUELLY SALES TRUCHEN</dc:creator>
  <cp:lastModifiedBy>EMANUELLY SALES TRUCHEN</cp:lastModifiedBy>
  <cp:revision>3</cp:revision>
  <dcterms:created xsi:type="dcterms:W3CDTF">2023-05-15T10:30:04Z</dcterms:created>
  <dcterms:modified xsi:type="dcterms:W3CDTF">2023-05-16T12:46:04Z</dcterms:modified>
</cp:coreProperties>
</file>